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82" r:id="rId3"/>
    <p:sldId id="284" r:id="rId4"/>
    <p:sldId id="288" r:id="rId5"/>
    <p:sldId id="289" r:id="rId6"/>
    <p:sldId id="283" r:id="rId7"/>
    <p:sldId id="285" r:id="rId8"/>
    <p:sldId id="286" r:id="rId9"/>
    <p:sldId id="287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D4EC29-F7C8-4BD8-A7A0-7D352CE4A419}">
          <p14:sldIdLst>
            <p14:sldId id="264"/>
            <p14:sldId id="282"/>
            <p14:sldId id="284"/>
            <p14:sldId id="288"/>
            <p14:sldId id="289"/>
            <p14:sldId id="283"/>
            <p14:sldId id="285"/>
            <p14:sldId id="286"/>
            <p14:sldId id="287"/>
            <p14:sldId id="290"/>
          </p14:sldIdLst>
        </p14:section>
        <p14:section name="Untitled Section" id="{B9BA264F-D165-46D9-90D4-6BBBBFFEFEB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0482" autoAdjust="0"/>
  </p:normalViewPr>
  <p:slideViewPr>
    <p:cSldViewPr snapToGrid="0">
      <p:cViewPr varScale="1">
        <p:scale>
          <a:sx n="99" d="100"/>
          <a:sy n="99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25174-2262-4ACE-8849-2B59642BE47F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C1102-361E-4A9B-B1AB-499D6854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9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first “monthly space minute” presentation.  And for this month the topic  is “Record Setting Number of people in space”</a:t>
            </a:r>
          </a:p>
          <a:p>
            <a:endParaRPr lang="en-US" dirty="0"/>
          </a:p>
          <a:p>
            <a:r>
              <a:rPr lang="en-US" dirty="0"/>
              <a:t>How many?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C1102-361E-4A9B-B1AB-499D685491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E35C-5750-40FB-B979-57D328B79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0FE65-8EEE-4671-BCFB-E061F4EAA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FFB62-19E2-44BC-9F99-2AC57EE2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419-01C6-41F8-B533-0E47B476394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10DF8-B9A9-4A54-8E0E-108906BD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245D1-AE9C-4044-AC95-0788851F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9390-3861-40C8-A64C-DB05752D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2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A153-F25B-4183-AB11-368C8A7E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DC74A-E652-4952-AC70-48A0F0B6E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1A308-EF7E-40E3-9A73-91612891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419-01C6-41F8-B533-0E47B476394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5ED5F-1FC2-433C-BCD2-07AB82DF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A6157-4415-445D-A8BF-71239706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9390-3861-40C8-A64C-DB05752D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9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D8342F-57E1-4A69-8F3E-55D47AE13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9EA84-B568-428D-A651-4D31F0EFE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96578-6D5C-459B-ADBC-1EE7BFAA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419-01C6-41F8-B533-0E47B476394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CE962-4F91-447E-9FB4-A58E9FA4F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F6912-7A77-4711-A77F-940539DE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9390-3861-40C8-A64C-DB05752D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2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ABDC-205A-4680-86CC-823F9408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F81C-219F-4C06-B9E7-55F536051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7C1BD-61A8-4B4F-923C-D7A4FCF2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419-01C6-41F8-B533-0E47B476394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7741A-4BBF-4E90-A319-ACB61AD5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E1F25-0F44-4C82-B7AE-447B4D60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9390-3861-40C8-A64C-DB05752D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7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8DDD-E95D-47F2-8354-65D6A924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27995-ED25-4FC8-AC61-8137D7D64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B520C-EB90-44FE-8588-CD067C57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419-01C6-41F8-B533-0E47B476394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9C7A4-858C-4D19-AC53-D216B562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AA20E-D2A1-4C77-9224-729AD9F3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9390-3861-40C8-A64C-DB05752D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1A76-B1DC-4CA7-9FC9-9CDAE2CA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2ED34-44E9-4DFF-94C3-A4EA9B282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17A41-818D-44AF-9195-FFB02FDA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C8137-BDAD-4830-B9D5-29BC1CD1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419-01C6-41F8-B533-0E47B476394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B25D9-47BC-4E15-9457-6E348395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0191E-A993-4DF2-A9EA-AC3CEA67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9390-3861-40C8-A64C-DB05752D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2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1010-C8FC-47E9-B50C-E8B1903F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14A65-4983-4AA1-B994-12B397C18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3FB95-8302-4C67-AC32-692F4520C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C09FD-5C5F-439F-9E17-B4E545C95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BF146-1595-401B-B097-FEC39DC45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C5689B-87D6-4932-ACE3-75726050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419-01C6-41F8-B533-0E47B476394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B8590E-1D40-4090-AAA2-B207AAFA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92034-F95B-4E6F-A4E7-5C5159E1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9390-3861-40C8-A64C-DB05752D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5A87-82EF-4DC6-9BCB-AD83870F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E9F3A-21AF-4A11-A8F3-E4F2DBBB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419-01C6-41F8-B533-0E47B476394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C1CA5-5234-477E-865A-BB605B76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75431-E57B-45C5-9672-9872152C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9390-3861-40C8-A64C-DB05752D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9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ECC26-AD6A-4F70-B431-A1D1CDAE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419-01C6-41F8-B533-0E47B476394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41878-218F-4673-A256-EDC60C57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C5E0F-46EB-4B13-A8EC-AE477C2F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9390-3861-40C8-A64C-DB05752D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4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D417-797B-4301-8979-B716341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B7A68-B6EB-4229-B7B7-34D11092B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3E3C2-F411-4310-A74D-31062F74B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DF84F-7B4D-4698-8E59-2FC4A67A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419-01C6-41F8-B533-0E47B476394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2787F-6C87-42BF-B252-56217618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E05E9-CFED-4079-BF04-5B51B292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9390-3861-40C8-A64C-DB05752D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FC76-43CD-4360-92C2-32621CE2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3AA801-D8CC-4FDB-A83F-EC41D30CA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7C2FE-1518-45E7-A164-6C446C936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4C023-C2D8-4FC1-9499-685FEFA4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419-01C6-41F8-B533-0E47B476394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4C018-D74E-457C-9EE3-0351F47A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9483D-E8D0-43EF-90DC-E8B09C65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9390-3861-40C8-A64C-DB05752D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667EF-9849-4C20-9EFA-6C863430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2977D-2768-4ECD-AD0B-CC6B702D9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B73BE-EE64-46DD-93C3-C2C1ED571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2419-01C6-41F8-B533-0E47B476394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46A55-9959-46D7-8E28-782958FD9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AEF8F-94E3-479F-9D8C-44A2F6635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49390-3861-40C8-A64C-DB05752D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2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nasaliv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58ADE3-4D7F-4B15-A451-F3E5F8DE1887}"/>
              </a:ext>
            </a:extLst>
          </p:cNvPr>
          <p:cNvSpPr txBox="1"/>
          <p:nvPr/>
        </p:nvSpPr>
        <p:spPr>
          <a:xfrm>
            <a:off x="1062361" y="2867026"/>
            <a:ext cx="10067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Space Minute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2022 August</a:t>
            </a:r>
          </a:p>
          <a:p>
            <a:pPr algn="ctr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C8F43-A657-4BA0-B284-F56C62FA9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513" y="573572"/>
            <a:ext cx="8109728" cy="17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1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rtemis I: Demonstrating the Capabilities of NASA's United Networks | NASA">
            <a:extLst>
              <a:ext uri="{FF2B5EF4-FFF2-40B4-BE49-F238E27FC236}">
                <a16:creationId xmlns:a16="http://schemas.microsoft.com/office/drawing/2014/main" id="{4EECC2EE-B00E-485D-B174-A6972E872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245"/>
            <a:ext cx="15137219" cy="852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C58D72-0D74-423A-85DB-5E368A063ED4}"/>
              </a:ext>
            </a:extLst>
          </p:cNvPr>
          <p:cNvSpPr txBox="1"/>
          <p:nvPr/>
        </p:nvSpPr>
        <p:spPr>
          <a:xfrm>
            <a:off x="99237" y="553222"/>
            <a:ext cx="5684874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Watch the Launch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August 29, 2022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7:30 AM Central</a:t>
            </a:r>
          </a:p>
          <a:p>
            <a:pPr algn="ctr"/>
            <a:endParaRPr lang="en-US" dirty="0"/>
          </a:p>
          <a:p>
            <a:pPr algn="ctr"/>
            <a:r>
              <a:rPr lang="en-US" sz="3200" dirty="0">
                <a:hlinkClick r:id="rId3"/>
              </a:rPr>
              <a:t>https://www.nasa.gov/nasalive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779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893115B-8503-4C84-B9A0-48DFCEBD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D7B02F-9ECF-45A3-BCBF-DE299E9188BC}"/>
              </a:ext>
            </a:extLst>
          </p:cNvPr>
          <p:cNvSpPr txBox="1"/>
          <p:nvPr/>
        </p:nvSpPr>
        <p:spPr>
          <a:xfrm>
            <a:off x="3728484" y="212651"/>
            <a:ext cx="8463516" cy="2308324"/>
          </a:xfrm>
          <a:prstGeom prst="rect">
            <a:avLst/>
          </a:prstGeom>
          <a:solidFill>
            <a:srgbClr val="FFFFFF">
              <a:alpha val="1607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Fred Haise, Apollo 13 Astronaut </a:t>
            </a:r>
          </a:p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Johnson Space Center</a:t>
            </a:r>
          </a:p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August 1, 2022</a:t>
            </a:r>
          </a:p>
        </p:txBody>
      </p:sp>
    </p:spTree>
    <p:extLst>
      <p:ext uri="{BB962C8B-B14F-4D97-AF65-F5344CB8AC3E}">
        <p14:creationId xmlns:p14="http://schemas.microsoft.com/office/powerpoint/2010/main" val="185697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the Astronauts Saw as They Orbited the Moon During Apollo 17 -  Universe Today">
            <a:extLst>
              <a:ext uri="{FF2B5EF4-FFF2-40B4-BE49-F238E27FC236}">
                <a16:creationId xmlns:a16="http://schemas.microsoft.com/office/drawing/2014/main" id="{081E0A0E-639D-4C22-9257-8B7A2FD2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9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C40CCC-FC71-4A77-BEBB-4AD7FE21CD26}"/>
              </a:ext>
            </a:extLst>
          </p:cNvPr>
          <p:cNvSpPr txBox="1"/>
          <p:nvPr/>
        </p:nvSpPr>
        <p:spPr>
          <a:xfrm>
            <a:off x="3115341" y="191386"/>
            <a:ext cx="90766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EEEEEE"/>
                </a:solidFill>
                <a:effectLst/>
                <a:latin typeface="libre franklin" panose="020B0604020202020204" pitchFamily="2" charset="0"/>
              </a:rPr>
              <a:t>Apollo 17 crew in lunar orbit </a:t>
            </a:r>
          </a:p>
          <a:p>
            <a:r>
              <a:rPr lang="en-US" sz="2800" b="0" i="0" dirty="0">
                <a:solidFill>
                  <a:srgbClr val="EEEEEE"/>
                </a:solidFill>
                <a:effectLst/>
                <a:latin typeface="libre franklin" panose="020B0604020202020204" pitchFamily="2" charset="0"/>
              </a:rPr>
              <a:t>takes photo of Earth rising above the lunar horizon </a:t>
            </a:r>
          </a:p>
          <a:p>
            <a:r>
              <a:rPr lang="en-US" sz="2800" b="0" i="0" dirty="0">
                <a:solidFill>
                  <a:srgbClr val="EEEEEE"/>
                </a:solidFill>
                <a:effectLst/>
                <a:latin typeface="libre franklin" panose="020B0604020202020204" pitchFamily="2" charset="0"/>
              </a:rPr>
              <a:t>December</a:t>
            </a:r>
            <a:r>
              <a:rPr lang="en-US" sz="2800" dirty="0">
                <a:solidFill>
                  <a:srgbClr val="EEEEEE"/>
                </a:solidFill>
                <a:latin typeface="libre franklin" panose="020B0604020202020204" pitchFamily="2" charset="0"/>
              </a:rPr>
              <a:t> </a:t>
            </a:r>
            <a:r>
              <a:rPr lang="en-US" sz="2800" b="0" i="0" dirty="0">
                <a:solidFill>
                  <a:srgbClr val="EEEEEE"/>
                </a:solidFill>
                <a:effectLst/>
                <a:latin typeface="libre franklin" panose="020B0604020202020204" pitchFamily="2" charset="0"/>
              </a:rPr>
              <a:t>1972</a:t>
            </a:r>
          </a:p>
          <a:p>
            <a:r>
              <a:rPr lang="en-US" sz="2800" b="0" i="0" dirty="0">
                <a:solidFill>
                  <a:srgbClr val="EEEEEE"/>
                </a:solidFill>
                <a:effectLst/>
                <a:latin typeface="libre franklin" panose="020B0604020202020204" pitchFamily="2" charset="0"/>
              </a:rPr>
              <a:t>NASA’s final lunar mission in the Apollo program.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742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E0D75-0E46-4350-B8DB-7C5212252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75" y="1121110"/>
            <a:ext cx="5714286" cy="436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F1F3BA-7A1C-41DB-9D46-389EA3FF1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044" y="1035396"/>
            <a:ext cx="4123809" cy="44476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EFC8D7-6C78-4900-9880-738C65DD0CD4}"/>
              </a:ext>
            </a:extLst>
          </p:cNvPr>
          <p:cNvSpPr/>
          <p:nvPr/>
        </p:nvSpPr>
        <p:spPr>
          <a:xfrm>
            <a:off x="361507" y="1942133"/>
            <a:ext cx="3444949" cy="269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D589FF-E978-4CE7-A702-733A3ED4AD5A}"/>
              </a:ext>
            </a:extLst>
          </p:cNvPr>
          <p:cNvSpPr/>
          <p:nvPr/>
        </p:nvSpPr>
        <p:spPr>
          <a:xfrm>
            <a:off x="350875" y="3551274"/>
            <a:ext cx="3444949" cy="26943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9734C-0FE5-48EB-92C7-28E01446F1BB}"/>
              </a:ext>
            </a:extLst>
          </p:cNvPr>
          <p:cNvSpPr/>
          <p:nvPr/>
        </p:nvSpPr>
        <p:spPr>
          <a:xfrm>
            <a:off x="350874" y="4570306"/>
            <a:ext cx="3444949" cy="269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0D1231-3502-447A-A267-188CCE60C434}"/>
              </a:ext>
            </a:extLst>
          </p:cNvPr>
          <p:cNvSpPr/>
          <p:nvPr/>
        </p:nvSpPr>
        <p:spPr>
          <a:xfrm>
            <a:off x="7584558" y="1541640"/>
            <a:ext cx="4018293" cy="269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7E7034-2F18-4895-BA2E-A3B1F901EB73}"/>
              </a:ext>
            </a:extLst>
          </p:cNvPr>
          <p:cNvSpPr/>
          <p:nvPr/>
        </p:nvSpPr>
        <p:spPr>
          <a:xfrm>
            <a:off x="7596002" y="1885346"/>
            <a:ext cx="4006849" cy="25179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6F55E0-11D4-42DB-8CB6-553296B85C6A}"/>
              </a:ext>
            </a:extLst>
          </p:cNvPr>
          <p:cNvSpPr/>
          <p:nvPr/>
        </p:nvSpPr>
        <p:spPr>
          <a:xfrm>
            <a:off x="7584559" y="2211413"/>
            <a:ext cx="4018294" cy="24063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373A2E-6A5D-4C7C-9950-A50B875EB91C}"/>
              </a:ext>
            </a:extLst>
          </p:cNvPr>
          <p:cNvSpPr/>
          <p:nvPr/>
        </p:nvSpPr>
        <p:spPr>
          <a:xfrm>
            <a:off x="7584559" y="2526310"/>
            <a:ext cx="4018294" cy="269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9E9FEC-052D-4C96-BA9B-5B1E63312052}"/>
              </a:ext>
            </a:extLst>
          </p:cNvPr>
          <p:cNvSpPr/>
          <p:nvPr/>
        </p:nvSpPr>
        <p:spPr>
          <a:xfrm>
            <a:off x="7596002" y="3493339"/>
            <a:ext cx="4018294" cy="269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52CF0-C324-4078-943D-0086CB3E87AA}"/>
              </a:ext>
            </a:extLst>
          </p:cNvPr>
          <p:cNvSpPr/>
          <p:nvPr/>
        </p:nvSpPr>
        <p:spPr>
          <a:xfrm>
            <a:off x="7596002" y="4804075"/>
            <a:ext cx="4018294" cy="269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69D23C-04C6-4877-9446-72387D00A3A6}"/>
              </a:ext>
            </a:extLst>
          </p:cNvPr>
          <p:cNvSpPr txBox="1"/>
          <p:nvPr/>
        </p:nvSpPr>
        <p:spPr>
          <a:xfrm>
            <a:off x="786809" y="5656521"/>
            <a:ext cx="327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4 Moon Walkers still living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ED4BE6-5DB3-4AA1-B19B-143B8E26B328}"/>
              </a:ext>
            </a:extLst>
          </p:cNvPr>
          <p:cNvSpPr/>
          <p:nvPr/>
        </p:nvSpPr>
        <p:spPr>
          <a:xfrm>
            <a:off x="350873" y="5213576"/>
            <a:ext cx="3444949" cy="269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08C200-97DC-4778-A949-5E153E29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80" y="1388246"/>
            <a:ext cx="10441020" cy="3173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20AE40-3845-4966-B89F-91C4EE5E94F8}"/>
              </a:ext>
            </a:extLst>
          </p:cNvPr>
          <p:cNvSpPr txBox="1"/>
          <p:nvPr/>
        </p:nvSpPr>
        <p:spPr>
          <a:xfrm>
            <a:off x="315585" y="2974806"/>
            <a:ext cx="1435395" cy="15865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/>
              <a:t>Apollo</a:t>
            </a:r>
            <a:r>
              <a:rPr lang="en-US" dirty="0"/>
              <a:t> Generation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8FE19-789C-4087-B586-B9CDA2D68B2C}"/>
              </a:ext>
            </a:extLst>
          </p:cNvPr>
          <p:cNvSpPr txBox="1"/>
          <p:nvPr/>
        </p:nvSpPr>
        <p:spPr>
          <a:xfrm>
            <a:off x="315584" y="1924493"/>
            <a:ext cx="1435395" cy="10302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/>
              <a:t>Artemis</a:t>
            </a:r>
          </a:p>
          <a:p>
            <a:pPr algn="ctr"/>
            <a:r>
              <a:rPr lang="en-US" dirty="0"/>
              <a:t>Generation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D1B6B-36D1-487B-9F20-B75B393746F8}"/>
              </a:ext>
            </a:extLst>
          </p:cNvPr>
          <p:cNvSpPr txBox="1"/>
          <p:nvPr/>
        </p:nvSpPr>
        <p:spPr>
          <a:xfrm>
            <a:off x="1533012" y="5177366"/>
            <a:ext cx="9824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84% of the people alive today were born after Apollo 17</a:t>
            </a:r>
          </a:p>
          <a:p>
            <a:r>
              <a:rPr lang="en-US" sz="3200" dirty="0"/>
              <a:t>About 6 billion people alive today were born after 1972.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3F095-643B-448F-844C-7D2EF0B42A29}"/>
              </a:ext>
            </a:extLst>
          </p:cNvPr>
          <p:cNvSpPr txBox="1"/>
          <p:nvPr/>
        </p:nvSpPr>
        <p:spPr>
          <a:xfrm>
            <a:off x="914400" y="265814"/>
            <a:ext cx="10706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World Population by Age Group</a:t>
            </a:r>
          </a:p>
        </p:txBody>
      </p:sp>
    </p:spTree>
    <p:extLst>
      <p:ext uri="{BB962C8B-B14F-4D97-AF65-F5344CB8AC3E}">
        <p14:creationId xmlns:p14="http://schemas.microsoft.com/office/powerpoint/2010/main" val="404518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pload.wikimedia.org/wikipedia/commons/thumb/b/b2/...">
            <a:extLst>
              <a:ext uri="{FF2B5EF4-FFF2-40B4-BE49-F238E27FC236}">
                <a16:creationId xmlns:a16="http://schemas.microsoft.com/office/drawing/2014/main" id="{6D5AEA5B-F744-4FD5-BB2B-932E3F8A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9172" cy="880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82EC89-1A2F-4820-9344-357459FFD89F}"/>
              </a:ext>
            </a:extLst>
          </p:cNvPr>
          <p:cNvSpPr txBox="1"/>
          <p:nvPr/>
        </p:nvSpPr>
        <p:spPr>
          <a:xfrm>
            <a:off x="6322830" y="765544"/>
            <a:ext cx="55501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NASA is returning to the Moon</a:t>
            </a:r>
          </a:p>
          <a:p>
            <a:endParaRPr lang="en-US" sz="3200" dirty="0"/>
          </a:p>
          <a:p>
            <a:r>
              <a:rPr lang="en-US" sz="3200" dirty="0"/>
              <a:t>Uncrewed test flight, Artemis 1 will launch in about a month.</a:t>
            </a:r>
          </a:p>
          <a:p>
            <a:endParaRPr lang="en-US" sz="3200" dirty="0"/>
          </a:p>
          <a:p>
            <a:r>
              <a:rPr lang="en-US" sz="3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Earliest launch date: </a:t>
            </a:r>
          </a:p>
          <a:p>
            <a:r>
              <a:rPr lang="en-US" sz="3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Aug. 29, 2022 </a:t>
            </a:r>
          </a:p>
          <a:p>
            <a:endParaRPr lang="en-US" sz="3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sz="3200" dirty="0">
                <a:solidFill>
                  <a:srgbClr val="333333"/>
                </a:solidFill>
                <a:latin typeface="Open Sans" panose="020B0606030504020204" pitchFamily="34" charset="0"/>
              </a:rPr>
              <a:t>With backup dates</a:t>
            </a:r>
            <a:br>
              <a:rPr lang="en-US" sz="3200" dirty="0">
                <a:solidFill>
                  <a:srgbClr val="333333"/>
                </a:solidFill>
                <a:latin typeface="Open Sans" panose="020B0606030504020204" pitchFamily="34" charset="0"/>
              </a:rPr>
            </a:br>
            <a:r>
              <a:rPr lang="en-US" sz="3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Sept. 2 and Sept. 5</a:t>
            </a:r>
          </a:p>
          <a:p>
            <a:endParaRPr lang="en-US" sz="32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r>
              <a:rPr lang="en-US" sz="3200" dirty="0">
                <a:solidFill>
                  <a:srgbClr val="333333"/>
                </a:solidFill>
                <a:latin typeface="Open Sans" panose="020B0606030504020204" pitchFamily="34" charset="0"/>
              </a:rPr>
              <a:t>Mission Length ~40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0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rtemis I: Mission Overview">
            <a:extLst>
              <a:ext uri="{FF2B5EF4-FFF2-40B4-BE49-F238E27FC236}">
                <a16:creationId xmlns:a16="http://schemas.microsoft.com/office/drawing/2014/main" id="{FF829352-B013-4286-8001-F1B2253D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8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ASA, National Geographic Partner to Show Inside Artemis Moon Mission | NASA">
            <a:extLst>
              <a:ext uri="{FF2B5EF4-FFF2-40B4-BE49-F238E27FC236}">
                <a16:creationId xmlns:a16="http://schemas.microsoft.com/office/drawing/2014/main" id="{C41D906A-9B66-489F-8654-698F8E549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49E39D-D0BB-4171-A999-A2B2D702CC36}"/>
              </a:ext>
            </a:extLst>
          </p:cNvPr>
          <p:cNvSpPr txBox="1"/>
          <p:nvPr/>
        </p:nvSpPr>
        <p:spPr>
          <a:xfrm>
            <a:off x="6322830" y="765544"/>
            <a:ext cx="55501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Artemis II will launch in 2024 carrying 4 astronauts around the moon including the first Canadian</a:t>
            </a:r>
          </a:p>
        </p:txBody>
      </p:sp>
    </p:spTree>
    <p:extLst>
      <p:ext uri="{BB962C8B-B14F-4D97-AF65-F5344CB8AC3E}">
        <p14:creationId xmlns:p14="http://schemas.microsoft.com/office/powerpoint/2010/main" val="195915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ASA has finally released a rundown of Artemis III objectives | SYFY WIRE">
            <a:extLst>
              <a:ext uri="{FF2B5EF4-FFF2-40B4-BE49-F238E27FC236}">
                <a16:creationId xmlns:a16="http://schemas.microsoft.com/office/drawing/2014/main" id="{0EAFEFCE-42CE-4E79-B58E-152E275B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12130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EE086-45B7-4C4F-A655-560424E362E1}"/>
              </a:ext>
            </a:extLst>
          </p:cNvPr>
          <p:cNvSpPr txBox="1"/>
          <p:nvPr/>
        </p:nvSpPr>
        <p:spPr>
          <a:xfrm>
            <a:off x="8867553" y="1722474"/>
            <a:ext cx="33244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Artemis III </a:t>
            </a:r>
          </a:p>
          <a:p>
            <a:r>
              <a:rPr lang="en-US" sz="2800" dirty="0">
                <a:solidFill>
                  <a:schemeClr val="bg1"/>
                </a:solidFill>
              </a:rPr>
              <a:t>Launching in 2025 </a:t>
            </a:r>
          </a:p>
          <a:p>
            <a:r>
              <a:rPr lang="en-US" sz="2800" dirty="0">
                <a:solidFill>
                  <a:schemeClr val="bg1"/>
                </a:solidFill>
              </a:rPr>
              <a:t>With 4 astronauts.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2 will go to the surface.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Including the first woman and the first person of color on the moon.</a:t>
            </a:r>
          </a:p>
        </p:txBody>
      </p:sp>
    </p:spTree>
    <p:extLst>
      <p:ext uri="{BB962C8B-B14F-4D97-AF65-F5344CB8AC3E}">
        <p14:creationId xmlns:p14="http://schemas.microsoft.com/office/powerpoint/2010/main" val="4689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225</Words>
  <Application>Microsoft Office PowerPoint</Application>
  <PresentationFormat>Widescreen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libre franklin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price</dc:creator>
  <cp:lastModifiedBy>nathan price</cp:lastModifiedBy>
  <cp:revision>41</cp:revision>
  <dcterms:created xsi:type="dcterms:W3CDTF">2021-10-05T01:15:04Z</dcterms:created>
  <dcterms:modified xsi:type="dcterms:W3CDTF">2022-08-05T01:12:20Z</dcterms:modified>
</cp:coreProperties>
</file>